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88163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8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9637-4CD1-4126-B1E1-0632B71190D5}" type="datetimeFigureOut">
              <a:rPr lang="ko-KR" altLang="en-US" smtClean="0"/>
              <a:t>23-11-07(Tue)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FA1A-9E62-443F-9A33-CE137BE60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56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9637-4CD1-4126-B1E1-0632B71190D5}" type="datetimeFigureOut">
              <a:rPr lang="ko-KR" altLang="en-US" smtClean="0"/>
              <a:t>23-11-07(Tue)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FA1A-9E62-443F-9A33-CE137BE60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22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9637-4CD1-4126-B1E1-0632B71190D5}" type="datetimeFigureOut">
              <a:rPr lang="ko-KR" altLang="en-US" smtClean="0"/>
              <a:t>23-11-07(Tue)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FA1A-9E62-443F-9A33-CE137BE60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46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9637-4CD1-4126-B1E1-0632B71190D5}" type="datetimeFigureOut">
              <a:rPr lang="ko-KR" altLang="en-US" smtClean="0"/>
              <a:t>23-11-07(Tue)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FA1A-9E62-443F-9A33-CE137BE60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76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9637-4CD1-4126-B1E1-0632B71190D5}" type="datetimeFigureOut">
              <a:rPr lang="ko-KR" altLang="en-US" smtClean="0"/>
              <a:t>23-11-07(Tue)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FA1A-9E62-443F-9A33-CE137BE60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71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9637-4CD1-4126-B1E1-0632B71190D5}" type="datetimeFigureOut">
              <a:rPr lang="ko-KR" altLang="en-US" smtClean="0"/>
              <a:t>23-11-07(Tue)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FA1A-9E62-443F-9A33-CE137BE60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34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9637-4CD1-4126-B1E1-0632B71190D5}" type="datetimeFigureOut">
              <a:rPr lang="ko-KR" altLang="en-US" smtClean="0"/>
              <a:t>23-11-07(Tue)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FA1A-9E62-443F-9A33-CE137BE60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24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9637-4CD1-4126-B1E1-0632B71190D5}" type="datetimeFigureOut">
              <a:rPr lang="ko-KR" altLang="en-US" smtClean="0"/>
              <a:t>23-11-07(Tue)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FA1A-9E62-443F-9A33-CE137BE60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83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9637-4CD1-4126-B1E1-0632B71190D5}" type="datetimeFigureOut">
              <a:rPr lang="ko-KR" altLang="en-US" smtClean="0"/>
              <a:t>23-11-07(Tue)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FA1A-9E62-443F-9A33-CE137BE60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45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9637-4CD1-4126-B1E1-0632B71190D5}" type="datetimeFigureOut">
              <a:rPr lang="ko-KR" altLang="en-US" smtClean="0"/>
              <a:t>23-11-07(Tue)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FA1A-9E62-443F-9A33-CE137BE60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7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9637-4CD1-4126-B1E1-0632B71190D5}" type="datetimeFigureOut">
              <a:rPr lang="ko-KR" altLang="en-US" smtClean="0"/>
              <a:t>23-11-07(Tue)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FA1A-9E62-443F-9A33-CE137BE60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37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19637-4CD1-4126-B1E1-0632B71190D5}" type="datetimeFigureOut">
              <a:rPr lang="ko-KR" altLang="en-US" smtClean="0"/>
              <a:t>23-11-07(Tue)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1FA1A-9E62-443F-9A33-CE137BE60A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76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interest.dk/pin/429108670722963317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한옥 일러스트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14870"/>
            <a:ext cx="6858000" cy="997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53913" y="323849"/>
            <a:ext cx="7380065" cy="2851847"/>
          </a:xfrm>
          <a:prstGeom prst="rect">
            <a:avLst/>
          </a:prstGeom>
          <a:noFill/>
        </p:spPr>
        <p:txBody>
          <a:bodyPr wrap="square" lIns="142025" tIns="71013" rIns="142025" bIns="71013" rtlCol="0">
            <a:spAutoFit/>
          </a:bodyPr>
          <a:lstStyle/>
          <a:p>
            <a:pPr algn="ctr"/>
            <a:r>
              <a:rPr lang="ko-KR" altLang="en-US" sz="8800" b="1" dirty="0" err="1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낙서" panose="02020503020101020101" pitchFamily="18" charset="-127"/>
                <a:ea typeface="THE낙서" panose="02020503020101020101" pitchFamily="18" charset="-127"/>
                <a:cs typeface="THE낙서" panose="02020503020101020101" pitchFamily="18" charset="-127"/>
              </a:rPr>
              <a:t>마추미</a:t>
            </a:r>
            <a:endParaRPr lang="en-US" altLang="ko-KR" sz="8800" b="1" dirty="0" smtClean="0">
              <a:ln w="31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E낙서" panose="02020503020101020101" pitchFamily="18" charset="-127"/>
              <a:ea typeface="THE낙서" panose="02020503020101020101" pitchFamily="18" charset="-127"/>
              <a:cs typeface="THE낙서" panose="02020503020101020101" pitchFamily="18" charset="-127"/>
            </a:endParaRPr>
          </a:p>
          <a:p>
            <a:pPr algn="ctr"/>
            <a:r>
              <a:rPr lang="ko-KR" altLang="en-US" sz="8800" b="1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낙서" panose="02020503020101020101" pitchFamily="18" charset="-127"/>
                <a:ea typeface="THE낙서" panose="02020503020101020101" pitchFamily="18" charset="-127"/>
                <a:cs typeface="THE낙서" panose="02020503020101020101" pitchFamily="18" charset="-127"/>
              </a:rPr>
              <a:t>장터</a:t>
            </a:r>
            <a:endParaRPr lang="ko-KR" altLang="en-US" sz="8800" b="1" dirty="0">
              <a:solidFill>
                <a:srgbClr val="FFC000"/>
              </a:solidFill>
              <a:latin typeface="THE낙서" panose="02020503020101020101" pitchFamily="18" charset="-127"/>
              <a:ea typeface="THE낙서" panose="02020503020101020101" pitchFamily="18" charset="-127"/>
              <a:cs typeface="THE낙서" panose="020205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225" y="6971746"/>
            <a:ext cx="6011593" cy="261040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lIns="142025" tIns="71013" rIns="142025" bIns="71013" rtlCol="0">
            <a:spAutoFit/>
          </a:bodyPr>
          <a:lstStyle/>
          <a:p>
            <a:pPr algn="ctr"/>
            <a:r>
              <a:rPr lang="en-US" altLang="ko-KR" sz="2400" dirty="0">
                <a:latin typeface="타이포_다방구 B" panose="02020503020101020101" pitchFamily="18" charset="-127"/>
                <a:ea typeface="타이포_다방구 B" panose="02020503020101020101" pitchFamily="18" charset="-127"/>
              </a:rPr>
              <a:t>&lt;</a:t>
            </a:r>
            <a:r>
              <a:rPr lang="ko-KR" altLang="en-US" sz="2400" dirty="0">
                <a:latin typeface="타이포_다방구 B" panose="02020503020101020101" pitchFamily="18" charset="-127"/>
                <a:ea typeface="타이포_다방구 B" panose="02020503020101020101" pitchFamily="18" charset="-127"/>
              </a:rPr>
              <a:t>운영기간</a:t>
            </a:r>
            <a:r>
              <a:rPr lang="en-US" altLang="ko-KR" sz="2400" dirty="0">
                <a:latin typeface="타이포_다방구 B" panose="02020503020101020101" pitchFamily="18" charset="-127"/>
                <a:ea typeface="타이포_다방구 B" panose="02020503020101020101" pitchFamily="18" charset="-127"/>
              </a:rPr>
              <a:t>&gt;</a:t>
            </a:r>
          </a:p>
          <a:p>
            <a:pPr algn="ctr"/>
            <a:r>
              <a:rPr lang="en-US" altLang="ko-KR" sz="2400" smtClean="0">
                <a:latin typeface="타이포_다방구 B" panose="02020503020101020101" pitchFamily="18" charset="-127"/>
                <a:ea typeface="타이포_다방구 B" panose="02020503020101020101" pitchFamily="18" charset="-127"/>
              </a:rPr>
              <a:t>2023.11.21(</a:t>
            </a:r>
            <a:r>
              <a:rPr lang="ko-KR" altLang="en-US" sz="2400" smtClean="0">
                <a:latin typeface="타이포_다방구 B" panose="02020503020101020101" pitchFamily="18" charset="-127"/>
                <a:ea typeface="타이포_다방구 B" panose="02020503020101020101" pitchFamily="18" charset="-127"/>
              </a:rPr>
              <a:t>화</a:t>
            </a:r>
            <a:r>
              <a:rPr lang="en-US" altLang="ko-KR" sz="2400" smtClean="0">
                <a:latin typeface="타이포_다방구 B" panose="02020503020101020101" pitchFamily="18" charset="-127"/>
                <a:ea typeface="타이포_다방구 B" panose="02020503020101020101" pitchFamily="18" charset="-127"/>
              </a:rPr>
              <a:t>) </a:t>
            </a:r>
            <a:r>
              <a:rPr lang="en-US" altLang="ko-KR" sz="2400" dirty="0">
                <a:latin typeface="타이포_다방구 B" panose="02020503020101020101" pitchFamily="18" charset="-127"/>
                <a:ea typeface="타이포_다방구 B" panose="02020503020101020101" pitchFamily="18" charset="-127"/>
              </a:rPr>
              <a:t>4</a:t>
            </a:r>
            <a:r>
              <a:rPr lang="ko-KR" altLang="en-US" sz="2400" dirty="0">
                <a:latin typeface="타이포_다방구 B" panose="02020503020101020101" pitchFamily="18" charset="-127"/>
                <a:ea typeface="타이포_다방구 B" panose="02020503020101020101" pitchFamily="18" charset="-127"/>
              </a:rPr>
              <a:t>층</a:t>
            </a:r>
            <a:r>
              <a:rPr lang="en-US" altLang="ko-KR" sz="2400" dirty="0">
                <a:latin typeface="타이포_다방구 B" panose="02020503020101020101" pitchFamily="18" charset="-127"/>
                <a:ea typeface="타이포_다방구 B" panose="02020503020101020101" pitchFamily="18" charset="-127"/>
              </a:rPr>
              <a:t>14:00~16:00</a:t>
            </a:r>
          </a:p>
          <a:p>
            <a:pPr algn="ctr"/>
            <a:endParaRPr lang="en-US" altLang="ko-KR" sz="2400" dirty="0">
              <a:latin typeface="타이포_다방구 B" panose="02020503020101020101" pitchFamily="18" charset="-127"/>
              <a:ea typeface="타이포_다방구 B" panose="02020503020101020101" pitchFamily="18" charset="-127"/>
            </a:endParaRPr>
          </a:p>
          <a:p>
            <a:pPr algn="ctr"/>
            <a:r>
              <a:rPr lang="en-US" altLang="ko-KR" sz="2400" dirty="0">
                <a:latin typeface="타이포_다방구 B" panose="02020503020101020101" pitchFamily="18" charset="-127"/>
                <a:ea typeface="타이포_다방구 B" panose="02020503020101020101" pitchFamily="18" charset="-127"/>
              </a:rPr>
              <a:t>&lt;</a:t>
            </a:r>
            <a:r>
              <a:rPr lang="ko-KR" altLang="en-US" sz="2400" dirty="0">
                <a:latin typeface="타이포_다방구 B" panose="02020503020101020101" pitchFamily="18" charset="-127"/>
                <a:ea typeface="타이포_다방구 B" panose="02020503020101020101" pitchFamily="18" charset="-127"/>
              </a:rPr>
              <a:t>이용방법</a:t>
            </a:r>
            <a:r>
              <a:rPr lang="en-US" altLang="ko-KR" sz="2400" dirty="0">
                <a:latin typeface="타이포_다방구 B" panose="02020503020101020101" pitchFamily="18" charset="-127"/>
                <a:ea typeface="타이포_다방구 B" panose="02020503020101020101" pitchFamily="18" charset="-127"/>
              </a:rPr>
              <a:t>&gt;</a:t>
            </a:r>
          </a:p>
          <a:p>
            <a:pPr algn="ctr"/>
            <a:r>
              <a:rPr lang="ko-KR" altLang="en-US" sz="2400" dirty="0">
                <a:latin typeface="타이포_다방구 B" panose="02020503020101020101" pitchFamily="18" charset="-127"/>
                <a:ea typeface="타이포_다방구 B" panose="02020503020101020101" pitchFamily="18" charset="-127"/>
              </a:rPr>
              <a:t>현장에서 원하는 음식을 선택 합니다</a:t>
            </a:r>
            <a:r>
              <a:rPr lang="en-US" altLang="ko-KR" sz="2400" dirty="0">
                <a:latin typeface="타이포_다방구 B" panose="02020503020101020101" pitchFamily="18" charset="-127"/>
                <a:ea typeface="타이포_다방구 B" panose="02020503020101020101" pitchFamily="18" charset="-127"/>
              </a:rPr>
              <a:t>.</a:t>
            </a:r>
          </a:p>
          <a:p>
            <a:pPr algn="ctr"/>
            <a:r>
              <a:rPr lang="ko-KR" altLang="en-US" sz="2400" dirty="0">
                <a:latin typeface="타이포_다방구 B" panose="02020503020101020101" pitchFamily="18" charset="-127"/>
                <a:ea typeface="타이포_다방구 B" panose="02020503020101020101" pitchFamily="18" charset="-127"/>
              </a:rPr>
              <a:t>계산 후 맛있게 드시면 됩니다</a:t>
            </a:r>
            <a:r>
              <a:rPr lang="en-US" altLang="ko-KR" sz="2400" dirty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0455" y="108284"/>
            <a:ext cx="6561134" cy="9797716"/>
          </a:xfrm>
          <a:prstGeom prst="roundRect">
            <a:avLst>
              <a:gd name="adj" fmla="val 7049"/>
            </a:avLst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/>
          </a:p>
        </p:txBody>
      </p:sp>
      <p:sp>
        <p:nvSpPr>
          <p:cNvPr id="11" name="TextBox 10"/>
          <p:cNvSpPr txBox="1"/>
          <p:nvPr/>
        </p:nvSpPr>
        <p:spPr>
          <a:xfrm>
            <a:off x="484850" y="3583308"/>
            <a:ext cx="6052433" cy="2359404"/>
          </a:xfrm>
          <a:prstGeom prst="rect">
            <a:avLst/>
          </a:prstGeom>
          <a:noFill/>
        </p:spPr>
        <p:txBody>
          <a:bodyPr wrap="square" lIns="142025" tIns="71013" rIns="142025" bIns="71013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낙서" panose="02020503020101020101" pitchFamily="18" charset="-127"/>
                <a:ea typeface="THE낙서" panose="02020503020101020101" pitchFamily="18" charset="-127"/>
                <a:cs typeface="THE낙서" panose="02020503020101020101" pitchFamily="18" charset="-127"/>
              </a:rPr>
              <a:t>  </a:t>
            </a:r>
            <a:r>
              <a:rPr lang="ko-KR" altLang="en-US" sz="4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낙서" panose="02020503020101020101" pitchFamily="18" charset="-127"/>
                <a:ea typeface="THE낙서" panose="02020503020101020101" pitchFamily="18" charset="-127"/>
                <a:cs typeface="THE낙서" panose="02020503020101020101" pitchFamily="18" charset="-127"/>
              </a:rPr>
              <a:t>어르신이 직접 계산하고 주문하는 그 시절 그 장터를 만나보세요</a:t>
            </a:r>
            <a:r>
              <a:rPr lang="en-US" altLang="ko-KR" sz="4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낙서" panose="02020503020101020101" pitchFamily="18" charset="-127"/>
                <a:ea typeface="THE낙서" panose="02020503020101020101" pitchFamily="18" charset="-127"/>
                <a:cs typeface="THE낙서" panose="020205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6410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38</Words>
  <Application>Microsoft Office PowerPoint</Application>
  <PresentationFormat>A4 용지(210x297mm)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THE낙서</vt:lpstr>
      <vt:lpstr>나눔고딕 ExtraBold</vt:lpstr>
      <vt:lpstr>맑은 고딕</vt:lpstr>
      <vt:lpstr>타이포_다방구 B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LG</dc:creator>
  <cp:lastModifiedBy>Windows 사용자</cp:lastModifiedBy>
  <cp:revision>12</cp:revision>
  <cp:lastPrinted>2021-05-31T04:20:43Z</cp:lastPrinted>
  <dcterms:created xsi:type="dcterms:W3CDTF">2020-06-01T07:32:21Z</dcterms:created>
  <dcterms:modified xsi:type="dcterms:W3CDTF">2023-11-07T02:52:01Z</dcterms:modified>
</cp:coreProperties>
</file>